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4045" autoAdjust="0"/>
    <p:restoredTop sz="94660"/>
  </p:normalViewPr>
  <p:slideViewPr>
    <p:cSldViewPr showGuides="1">
      <p:cViewPr varScale="1">
        <p:scale>
          <a:sx n="82" d="100"/>
          <a:sy n="82" d="100"/>
        </p:scale>
        <p:origin x="-17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0E73-175A-49C8-95F8-E0AA4F1F79C5}" type="datetimeFigureOut">
              <a:rPr lang="ko-KR" altLang="en-US" smtClean="0"/>
              <a:t>2010-08-09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F76-2799-4462-98BD-FA7C147042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0E73-175A-49C8-95F8-E0AA4F1F79C5}" type="datetimeFigureOut">
              <a:rPr lang="ko-KR" altLang="en-US" smtClean="0"/>
              <a:t>2010-08-09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F76-2799-4462-98BD-FA7C147042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0E73-175A-49C8-95F8-E0AA4F1F79C5}" type="datetimeFigureOut">
              <a:rPr lang="ko-KR" altLang="en-US" smtClean="0"/>
              <a:t>2010-08-09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F76-2799-4462-98BD-FA7C147042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0E73-175A-49C8-95F8-E0AA4F1F79C5}" type="datetimeFigureOut">
              <a:rPr lang="ko-KR" altLang="en-US" smtClean="0"/>
              <a:t>2010-08-09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F76-2799-4462-98BD-FA7C147042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0E73-175A-49C8-95F8-E0AA4F1F79C5}" type="datetimeFigureOut">
              <a:rPr lang="ko-KR" altLang="en-US" smtClean="0"/>
              <a:t>2010-08-09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F76-2799-4462-98BD-FA7C147042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0E73-175A-49C8-95F8-E0AA4F1F79C5}" type="datetimeFigureOut">
              <a:rPr lang="ko-KR" altLang="en-US" smtClean="0"/>
              <a:t>2010-08-09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F76-2799-4462-98BD-FA7C147042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0E73-175A-49C8-95F8-E0AA4F1F79C5}" type="datetimeFigureOut">
              <a:rPr lang="ko-KR" altLang="en-US" smtClean="0"/>
              <a:t>2010-08-09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F76-2799-4462-98BD-FA7C147042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0E73-175A-49C8-95F8-E0AA4F1F79C5}" type="datetimeFigureOut">
              <a:rPr lang="ko-KR" altLang="en-US" smtClean="0"/>
              <a:t>2010-08-09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F76-2799-4462-98BD-FA7C147042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0E73-175A-49C8-95F8-E0AA4F1F79C5}" type="datetimeFigureOut">
              <a:rPr lang="ko-KR" altLang="en-US" smtClean="0"/>
              <a:t>2010-08-09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F76-2799-4462-98BD-FA7C147042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0E73-175A-49C8-95F8-E0AA4F1F79C5}" type="datetimeFigureOut">
              <a:rPr lang="ko-KR" altLang="en-US" smtClean="0"/>
              <a:t>2010-08-09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F76-2799-4462-98BD-FA7C147042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0E73-175A-49C8-95F8-E0AA4F1F79C5}" type="datetimeFigureOut">
              <a:rPr lang="ko-KR" altLang="en-US" smtClean="0"/>
              <a:t>2010-08-09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47F76-2799-4462-98BD-FA7C147042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80E73-175A-49C8-95F8-E0AA4F1F79C5}" type="datetimeFigureOut">
              <a:rPr lang="ko-KR" altLang="en-US" smtClean="0"/>
              <a:t>2010-08-09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47F76-2799-4462-98BD-FA7C14704277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3357554" y="1785926"/>
            <a:ext cx="5500726" cy="4780772"/>
            <a:chOff x="1931900" y="851360"/>
            <a:chExt cx="5808220" cy="5048021"/>
          </a:xfrm>
        </p:grpSpPr>
        <p:pic>
          <p:nvPicPr>
            <p:cNvPr id="4" name="그림 3" descr="n_face_01.jpg"/>
            <p:cNvPicPr>
              <a:picLocks noChangeAspect="1"/>
            </p:cNvPicPr>
            <p:nvPr/>
          </p:nvPicPr>
          <p:blipFill>
            <a:blip r:embed="rId2"/>
            <a:srcRect l="17391" t="11180" r="10870" b="9317"/>
            <a:stretch>
              <a:fillRect/>
            </a:stretch>
          </p:blipFill>
          <p:spPr>
            <a:xfrm>
              <a:off x="1931900" y="1071769"/>
              <a:ext cx="5808220" cy="4827612"/>
            </a:xfrm>
            <a:prstGeom prst="rect">
              <a:avLst/>
            </a:prstGeom>
          </p:spPr>
        </p:pic>
        <p:sp>
          <p:nvSpPr>
            <p:cNvPr id="7" name="현 6"/>
            <p:cNvSpPr/>
            <p:nvPr/>
          </p:nvSpPr>
          <p:spPr>
            <a:xfrm rot="16026619">
              <a:off x="3600145" y="363361"/>
              <a:ext cx="1667207" cy="2643206"/>
            </a:xfrm>
            <a:prstGeom prst="chord">
              <a:avLst>
                <a:gd name="adj1" fmla="val 5334986"/>
                <a:gd name="adj2" fmla="val 16229852"/>
              </a:avLst>
            </a:prstGeom>
            <a:solidFill>
              <a:schemeClr val="bg1">
                <a:alpha val="71000"/>
              </a:schemeClr>
            </a:solidFill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48801" y="961140"/>
            <a:ext cx="2978701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err="1" smtClean="0"/>
              <a:t>인형탈</a:t>
            </a:r>
            <a:r>
              <a:rPr lang="ko-KR" altLang="en-US" sz="1400" b="1" dirty="0" smtClean="0"/>
              <a:t> 시안입니다</a:t>
            </a:r>
            <a:r>
              <a:rPr lang="en-US" altLang="ko-KR" sz="1400" b="1" dirty="0" smtClean="0"/>
              <a:t>. </a:t>
            </a:r>
          </a:p>
          <a:p>
            <a:endParaRPr lang="en-US" altLang="ko-KR" sz="1400" b="1" dirty="0"/>
          </a:p>
          <a:p>
            <a:r>
              <a:rPr lang="ko-KR" altLang="en-US" sz="1400" b="1" dirty="0" smtClean="0"/>
              <a:t>머리부분에 가운데 </a:t>
            </a:r>
            <a:r>
              <a:rPr lang="ko-KR" altLang="en-US" sz="1400" b="1" dirty="0" err="1" smtClean="0"/>
              <a:t>페어있어</a:t>
            </a:r>
            <a:r>
              <a:rPr lang="en-US" altLang="ko-KR" sz="1400" b="1" dirty="0" smtClean="0"/>
              <a:t>, </a:t>
            </a:r>
          </a:p>
          <a:p>
            <a:endParaRPr lang="en-US" altLang="ko-KR" sz="1400" b="1" dirty="0"/>
          </a:p>
          <a:p>
            <a:r>
              <a:rPr lang="ko-KR" altLang="en-US" sz="1400" b="1" dirty="0" smtClean="0">
                <a:solidFill>
                  <a:srgbClr val="FF0000"/>
                </a:solidFill>
              </a:rPr>
              <a:t>기념품을 배포하기 위한</a:t>
            </a:r>
            <a:endParaRPr lang="en-US" altLang="ko-KR" sz="1400" b="1" dirty="0" smtClean="0">
              <a:solidFill>
                <a:srgbClr val="FF0000"/>
              </a:solidFill>
            </a:endParaRPr>
          </a:p>
          <a:p>
            <a:endParaRPr lang="en-US" altLang="ko-KR" sz="1400" b="1" dirty="0">
              <a:solidFill>
                <a:srgbClr val="FF0000"/>
              </a:solidFill>
            </a:endParaRPr>
          </a:p>
          <a:p>
            <a:r>
              <a:rPr lang="ko-KR" altLang="en-US" sz="1400" b="1" dirty="0" smtClean="0">
                <a:solidFill>
                  <a:srgbClr val="FF0000"/>
                </a:solidFill>
              </a:rPr>
              <a:t>공간</a:t>
            </a:r>
            <a:r>
              <a:rPr lang="ko-KR" altLang="en-US" sz="1400" b="1" dirty="0" smtClean="0"/>
              <a:t>을 만들고자 합니다</a:t>
            </a:r>
            <a:r>
              <a:rPr lang="en-US" altLang="ko-KR" sz="1400" b="1" dirty="0" smtClean="0"/>
              <a:t>. </a:t>
            </a:r>
          </a:p>
          <a:p>
            <a:endParaRPr lang="en-US" altLang="ko-KR" sz="1400" b="1" dirty="0"/>
          </a:p>
          <a:p>
            <a:r>
              <a:rPr lang="ko-KR" altLang="en-US" sz="1400" b="1" dirty="0" err="1" smtClean="0"/>
              <a:t>인형탈을</a:t>
            </a:r>
            <a:r>
              <a:rPr lang="ko-KR" altLang="en-US" sz="1400" b="1" dirty="0" smtClean="0"/>
              <a:t> 쓴 진행요원이 직접 </a:t>
            </a:r>
            <a:endParaRPr lang="en-US" altLang="ko-KR" sz="1400" b="1" dirty="0"/>
          </a:p>
          <a:p>
            <a:endParaRPr lang="en-US" altLang="ko-KR" sz="1400" b="1" dirty="0" smtClean="0"/>
          </a:p>
          <a:p>
            <a:r>
              <a:rPr lang="ko-KR" altLang="en-US" sz="1400" b="1" dirty="0" smtClean="0"/>
              <a:t>탈에서 꺼낼 수 있어야 합니다</a:t>
            </a:r>
            <a:r>
              <a:rPr lang="en-US" altLang="ko-KR" sz="1400" b="1" dirty="0" smtClean="0"/>
              <a:t>. </a:t>
            </a:r>
          </a:p>
          <a:p>
            <a:endParaRPr lang="en-US" altLang="ko-KR" sz="1400" b="1" dirty="0"/>
          </a:p>
          <a:p>
            <a:r>
              <a:rPr lang="ko-KR" altLang="en-US" sz="1400" b="1" dirty="0" smtClean="0"/>
              <a:t>가능한 인형탈의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크기와 재질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,</a:t>
            </a:r>
          </a:p>
          <a:p>
            <a:endParaRPr lang="en-US" altLang="ko-KR" sz="1400" b="1" dirty="0">
              <a:solidFill>
                <a:srgbClr val="FF0000"/>
              </a:solidFill>
            </a:endParaRPr>
          </a:p>
          <a:p>
            <a:r>
              <a:rPr lang="ko-KR" altLang="en-US" sz="1400" b="1" dirty="0" smtClean="0">
                <a:solidFill>
                  <a:srgbClr val="FF0000"/>
                </a:solidFill>
              </a:rPr>
              <a:t>제작기간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견적서</a:t>
            </a:r>
            <a:r>
              <a:rPr lang="ko-KR" altLang="en-US" sz="1400" b="1" dirty="0" smtClean="0"/>
              <a:t>를 </a:t>
            </a:r>
            <a:r>
              <a:rPr lang="ko-KR" altLang="en-US" sz="1400" b="1" dirty="0" err="1" smtClean="0"/>
              <a:t>부탁드립니다</a:t>
            </a:r>
            <a:r>
              <a:rPr lang="en-US" altLang="ko-KR" sz="1400" b="1" dirty="0" smtClean="0"/>
              <a:t>. </a:t>
            </a:r>
          </a:p>
          <a:p>
            <a:endParaRPr lang="en-US" altLang="ko-KR" sz="1400" b="1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48256" y="38377"/>
            <a:ext cx="7255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err="1" smtClean="0">
                <a:solidFill>
                  <a:schemeClr val="bg1">
                    <a:lumMod val="65000"/>
                  </a:schemeClr>
                </a:solidFill>
              </a:rPr>
              <a:t>A.Tree</a:t>
            </a:r>
            <a:r>
              <a:rPr lang="en-US" altLang="ko-KR" sz="2400" b="1" dirty="0" smtClean="0">
                <a:solidFill>
                  <a:schemeClr val="bg1">
                    <a:lumMod val="65000"/>
                  </a:schemeClr>
                </a:solidFill>
              </a:rPr>
              <a:t> Communications </a:t>
            </a:r>
            <a:r>
              <a:rPr lang="ko-KR" altLang="en-US" sz="2400" b="1" dirty="0" err="1" smtClean="0">
                <a:solidFill>
                  <a:schemeClr val="bg1">
                    <a:lumMod val="65000"/>
                  </a:schemeClr>
                </a:solidFill>
              </a:rPr>
              <a:t>인형탈</a:t>
            </a:r>
            <a:r>
              <a:rPr lang="ko-KR" altLang="en-US" sz="2400" b="1" dirty="0" smtClean="0">
                <a:solidFill>
                  <a:schemeClr val="bg1">
                    <a:lumMod val="65000"/>
                  </a:schemeClr>
                </a:solidFill>
              </a:rPr>
              <a:t> 제작문의 입니다</a:t>
            </a:r>
            <a:r>
              <a:rPr lang="en-US" altLang="ko-KR" sz="2400" b="1" dirty="0" smtClean="0">
                <a:solidFill>
                  <a:schemeClr val="bg1">
                    <a:lumMod val="65000"/>
                  </a:schemeClr>
                </a:solidFill>
              </a:rPr>
              <a:t>. </a:t>
            </a:r>
            <a:endParaRPr lang="ko-KR" altLang="en-US" sz="24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40</Words>
  <Application>Microsoft Office PowerPoint</Application>
  <PresentationFormat>화면 슬라이드 쇼(4:3)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Company>Royal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Very Infortant Person</dc:creator>
  <cp:lastModifiedBy>Very Infortant Person</cp:lastModifiedBy>
  <cp:revision>1</cp:revision>
  <dcterms:created xsi:type="dcterms:W3CDTF">2010-08-09T09:14:06Z</dcterms:created>
  <dcterms:modified xsi:type="dcterms:W3CDTF">2010-08-09T09:22:14Z</dcterms:modified>
</cp:coreProperties>
</file>